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860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40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5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94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5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553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50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712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94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46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2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69CC1-8540-45DB-A0DA-1BBAE406388E}" type="datetimeFigureOut">
              <a:rPr lang="ru-RU" smtClean="0"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1C2D1-693E-4D4C-A2BA-F1B66AB8E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6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759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70-летие Курской битвы</a:t>
            </a:r>
            <a:endParaRPr lang="ru-RU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C0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01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Курская оборонительная операция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55519"/>
            <a:ext cx="5280819" cy="3717697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5805264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Курская битва началась 5 июля 1943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130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9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Орловская наступательная операция</a:t>
            </a:r>
            <a:endParaRPr lang="ru-RU" sz="39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799"/>
            <a:ext cx="6624736" cy="3720893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5805264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12 июля 1943 года. Операция получила название «Кутузов»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442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Белгородско</a:t>
            </a:r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-Харьковская наступательная операция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877314"/>
            <a:ext cx="5280819" cy="3274107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5805264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3 августа 1943 года. Операция «Румянцев»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34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Сражение под Прохоровкой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816056"/>
            <a:ext cx="5280819" cy="3396622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5805264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Произошло 12 июля 1943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52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Воспоминания героя Советского союза Григория </a:t>
            </a:r>
            <a:r>
              <a:rPr lang="ru-RU" dirty="0" err="1" smtClean="0"/>
              <a:t>Пенежко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20448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«Я видел молодого лейтенанта, наполовину сгоревшего, повисшего на броне. Раненый, он не мог выбраться из люка. Так и погиб… Одна мысль, одно стремление — пока жив, бей врага»</a:t>
            </a:r>
            <a:endParaRPr lang="ru-RU" sz="28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3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Итоги Курской битвы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592" y="1484784"/>
            <a:ext cx="5340815" cy="3759934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5805264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Пленные немецкие солдаты.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9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Знамя Победы</a:t>
            </a: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592" y="1602833"/>
            <a:ext cx="5340815" cy="3523836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5805264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Водружено 1 мая 1945 года в Берлине над Рейхстагом.</a:t>
            </a:r>
            <a:endParaRPr lang="ru-RU" dirty="0"/>
          </a:p>
        </p:txBody>
      </p:sp>
      <p:pic>
        <p:nvPicPr>
          <p:cNvPr id="3" name="Марш Красной Арми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116632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2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112</Words>
  <Application>Microsoft Office PowerPoint</Application>
  <PresentationFormat>Экран (4:3)</PresentationFormat>
  <Paragraphs>15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70-летие Курской битвы</vt:lpstr>
      <vt:lpstr>Курская оборонительная операция</vt:lpstr>
      <vt:lpstr>Орловская наступательная операция</vt:lpstr>
      <vt:lpstr>Белгородско-Харьковская наступательная операция</vt:lpstr>
      <vt:lpstr>Сражение под Прохоровкой</vt:lpstr>
      <vt:lpstr>Воспоминания героя Советского союза Григория Пенежко</vt:lpstr>
      <vt:lpstr>Итоги Курской битвы</vt:lpstr>
      <vt:lpstr>Знамя Победы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70-летие Курской битвы</dc:title>
  <dc:creator>Уханов Александр</dc:creator>
  <cp:lastModifiedBy>Уханов Александр</cp:lastModifiedBy>
  <cp:revision>4</cp:revision>
  <dcterms:created xsi:type="dcterms:W3CDTF">2013-09-24T16:15:16Z</dcterms:created>
  <dcterms:modified xsi:type="dcterms:W3CDTF">2013-09-24T16:47:47Z</dcterms:modified>
</cp:coreProperties>
</file>